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0" r:id="rId5"/>
    <p:sldId id="261" r:id="rId6"/>
    <p:sldId id="265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6" r:id="rId17"/>
    <p:sldId id="274" r:id="rId18"/>
    <p:sldId id="275" r:id="rId19"/>
    <p:sldId id="276" r:id="rId20"/>
    <p:sldId id="277" r:id="rId21"/>
    <p:sldId id="278" r:id="rId22"/>
    <p:sldId id="280" r:id="rId23"/>
    <p:sldId id="282" r:id="rId24"/>
    <p:sldId id="279" r:id="rId25"/>
    <p:sldId id="284" r:id="rId26"/>
    <p:sldId id="285" r:id="rId27"/>
    <p:sldId id="291" r:id="rId28"/>
    <p:sldId id="292" r:id="rId29"/>
    <p:sldId id="289" r:id="rId30"/>
    <p:sldId id="286" r:id="rId31"/>
    <p:sldId id="288" r:id="rId32"/>
    <p:sldId id="25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B01B-C3B7-4821-8871-D5D39B318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58FE6-13EA-458E-9F72-84897267D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48738-3F10-423D-8F73-FFD04D37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09537-53F6-43D7-B440-2196D675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7BAFE-6348-4A8A-B3D7-B2D514AA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9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62A1-9037-4F8A-8374-30A6BBE5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B79D1-9CBD-40D5-B9BB-A8A4FC7B0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B665C-AF53-4F53-88AE-A5C5706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28F9A-FB28-46ED-A69C-1440BBF1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F135B-EE30-49C2-ADD8-762AC989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1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BC67E-50E8-442F-9029-B20C39B09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BC549-8C85-41EA-B79C-C4AEC5CA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C7094-37B2-40F7-846D-E0A99577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6905-4A90-4E8A-9FA1-DA4133A6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DF24-D497-4509-BD9A-C69958CC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4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8A75-6C40-4106-9EFB-93343649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26A2-F81F-4BDA-85E0-C8D848E57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40B21-7A94-49F6-BB40-93B4C030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42ED0-3DB6-46F9-B276-AE3C8266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C535C-BAE0-44B4-A874-FBF91F44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3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FBA5-608E-4ABD-90F5-21590E00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DD4E5-88EF-4621-AD3D-3DABFA768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09D45-6F88-4A28-AF08-D93B1BAC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D68BB-3999-4CBB-BF65-12340433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9E7EE-06FF-4B37-B8CE-24EE768F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49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70F9-1D4A-4B32-9BDD-D0FAC60E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0431-F2D0-4417-B3F7-04A74E7C8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C82CB-9F9D-4C0D-8536-2D3E15C66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68D41-040D-4B37-B235-A948E4A5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D737E-CB54-4F6B-9939-3BCC14DB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89A99-EF23-4875-824F-BF801A12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9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B052-5E5F-43CA-AD6B-34DE2C7A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95244-AF7F-46E6-97DD-C2846F71D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8C0B2-23B5-4877-A310-3BD095DFD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55C3F-8003-4B6A-A513-8303898F2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ED661-63C7-43D3-8550-3CB45CE47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0D9CF-7C8B-485A-BB90-E0C6634D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839D1-BAB2-4F4C-BE20-9E150B7A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E8DCB-D8D9-49C5-9E5D-9277D715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6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D809-8DA1-4299-841B-C1FEF7DA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C095E-2DD3-41D3-A9F9-2AB7D508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91C0E-4645-4C81-910B-65BAA6D1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DFF0F-F295-48ED-BF1A-CCB7B38F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4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69C3F0-C5AD-4878-821D-E73D82B9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644A8-0F34-4C00-A5A0-74583920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18B26-8F19-4AA3-9AA2-3028FA92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52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5768-8B02-42D8-9D47-499E12866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8575C-7C9D-4788-88D8-DA7EFFE6F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FF4BD-5CF4-491A-BCE4-E1E45CCC9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A28E0-ECA9-4377-9DD8-12551980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D95AD-3C71-43F3-BB1F-E1D818F9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05DD4-EC63-4C16-817B-41C10002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A644D-9524-437E-9B95-AABAF276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15CB3-BFD9-4EB6-BE6A-B17983B5C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BA69D-CF7F-414D-897D-C3A20BAE2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D65FE-6848-4B74-B3A2-6ED91EB3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B30BB-07B5-46FA-B621-3A8DD6B5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82785-EE6C-4064-AB82-1F3238F0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2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6FFF8C-7914-4AB0-9C2B-AE516D88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BE90-6AB3-406F-99D4-BF5A3CEB3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9238A-E619-4A53-BAEB-14E4778B0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2331C-56ED-4A1B-A5B4-5037C41A669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81C9B-6380-499D-8CB0-89035596B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DB360-3868-44F7-B4D5-125B4F9FA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3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235B-5FF8-44C4-8136-EE1A784D9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Weed Count</a:t>
            </a:r>
            <a:br>
              <a:rPr lang="en-US" dirty="0"/>
            </a:br>
            <a:r>
              <a:rPr lang="en-US" dirty="0"/>
              <a:t>ACRES – Summer 2022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DA5713-9729-4CC6-B96F-03F3F8AC7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3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A0A555-A1F7-4A78-BE76-64FC02D0B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762D3-84FA-4A15-B568-74811F823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3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DAY0 -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1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6B92A-720C-43DE-B1AF-4C1414F0A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16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9EFFB-D400-437F-8C6A-B0FB6447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85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 – DAY0 -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9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D5D57-EBEC-4EC6-A888-BFD72E54C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6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1EC8C-035C-40A4-A24A-D0BED6BF1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A7F67-12F0-49C6-A99D-2B7C24B2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0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DAY0 – GROWTH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3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85C6AC-F6AD-4302-AB30-6F82184B0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0"/>
            <a:ext cx="5213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7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E1A46A-B3B1-4579-BF4E-A24015E63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10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59275-2A70-4D56-B266-BBA4F17F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0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 – DAY0 – GROWTH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9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81F34-76D7-4D69-93A7-E4FAFAA83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8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7DAD9-0971-4C9C-8E18-EE6B54098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STATS</a:t>
            </a:r>
            <a:br>
              <a:rPr lang="en-US" dirty="0"/>
            </a:br>
            <a:r>
              <a:rPr lang="en-US" dirty="0"/>
              <a:t>CORN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25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6BE14B-10CF-44A2-9CA2-680EEDAC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36145"/>
              </p:ext>
            </p:extLst>
          </p:nvPr>
        </p:nvGraphicFramePr>
        <p:xfrm>
          <a:off x="1045827" y="664830"/>
          <a:ext cx="10100346" cy="552834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327649">
                  <a:extLst>
                    <a:ext uri="{9D8B030D-6E8A-4147-A177-3AD203B41FA5}">
                      <a16:colId xmlns:a16="http://schemas.microsoft.com/office/drawing/2014/main" val="1097508840"/>
                    </a:ext>
                  </a:extLst>
                </a:gridCol>
                <a:gridCol w="1102970">
                  <a:extLst>
                    <a:ext uri="{9D8B030D-6E8A-4147-A177-3AD203B41FA5}">
                      <a16:colId xmlns:a16="http://schemas.microsoft.com/office/drawing/2014/main" val="2238938486"/>
                    </a:ext>
                  </a:extLst>
                </a:gridCol>
                <a:gridCol w="1123396">
                  <a:extLst>
                    <a:ext uri="{9D8B030D-6E8A-4147-A177-3AD203B41FA5}">
                      <a16:colId xmlns:a16="http://schemas.microsoft.com/office/drawing/2014/main" val="2874289891"/>
                    </a:ext>
                  </a:extLst>
                </a:gridCol>
                <a:gridCol w="490209">
                  <a:extLst>
                    <a:ext uri="{9D8B030D-6E8A-4147-A177-3AD203B41FA5}">
                      <a16:colId xmlns:a16="http://schemas.microsoft.com/office/drawing/2014/main" val="148920784"/>
                    </a:ext>
                  </a:extLst>
                </a:gridCol>
                <a:gridCol w="1455308">
                  <a:extLst>
                    <a:ext uri="{9D8B030D-6E8A-4147-A177-3AD203B41FA5}">
                      <a16:colId xmlns:a16="http://schemas.microsoft.com/office/drawing/2014/main" val="1638038525"/>
                    </a:ext>
                  </a:extLst>
                </a:gridCol>
                <a:gridCol w="2716574">
                  <a:extLst>
                    <a:ext uri="{9D8B030D-6E8A-4147-A177-3AD203B41FA5}">
                      <a16:colId xmlns:a16="http://schemas.microsoft.com/office/drawing/2014/main" val="1818697698"/>
                    </a:ext>
                  </a:extLst>
                </a:gridCol>
                <a:gridCol w="1884240">
                  <a:extLst>
                    <a:ext uri="{9D8B030D-6E8A-4147-A177-3AD203B41FA5}">
                      <a16:colId xmlns:a16="http://schemas.microsoft.com/office/drawing/2014/main" val="2352971091"/>
                    </a:ext>
                  </a:extLst>
                </a:gridCol>
              </a:tblGrid>
              <a:tr h="3685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Plot 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Treatment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Corn Stage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Size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Manual Count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Number of Training Images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Number of Weeds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42916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408646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V5/6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1800535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018512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645760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947220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9787817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4797243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V5/6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383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38251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V5/6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0146974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V5/6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3697714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5303025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V5/6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3309845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V2/3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854554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V2/3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599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91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D1551-F2DF-4F55-98FA-4C25DF970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620"/>
            <a:ext cx="5194183" cy="5194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F3593-E759-4DEB-B3C6-ED6F5E96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46620"/>
            <a:ext cx="5194183" cy="5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001D33-63FC-4B54-95E5-B4938FF23051}"/>
              </a:ext>
            </a:extLst>
          </p:cNvPr>
          <p:cNvGrpSpPr/>
          <p:nvPr/>
        </p:nvGrpSpPr>
        <p:grpSpPr>
          <a:xfrm>
            <a:off x="2595900" y="5940802"/>
            <a:ext cx="7019078" cy="584775"/>
            <a:chOff x="2595900" y="5940802"/>
            <a:chExt cx="7019078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CDB89-428A-4ABE-9B69-78AD08455F76}"/>
                </a:ext>
              </a:extLst>
            </p:cNvPr>
            <p:cNvSpPr txBox="1"/>
            <p:nvPr/>
          </p:nvSpPr>
          <p:spPr>
            <a:xfrm>
              <a:off x="2595900" y="5940802"/>
              <a:ext cx="15263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Original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6FC2F5-2B9F-4D1D-9DFC-5484C4BBCAE4}"/>
                </a:ext>
              </a:extLst>
            </p:cNvPr>
            <p:cNvSpPr txBox="1"/>
            <p:nvPr/>
          </p:nvSpPr>
          <p:spPr>
            <a:xfrm>
              <a:off x="7771204" y="5940802"/>
              <a:ext cx="1843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Enhanced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040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891A2-95F7-41A6-8BE4-83E3F167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348" y="330381"/>
            <a:ext cx="5855517" cy="6197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E0FC78-EEB0-4753-87C4-799FBEB6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03"/>
            <a:ext cx="5855516" cy="5855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5C602-92DA-4E43-AEFD-7312131BCE92}"/>
              </a:ext>
            </a:extLst>
          </p:cNvPr>
          <p:cNvSpPr txBox="1"/>
          <p:nvPr/>
        </p:nvSpPr>
        <p:spPr>
          <a:xfrm>
            <a:off x="1210428" y="148883"/>
            <a:ext cx="343465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204 Weed instances</a:t>
            </a:r>
          </a:p>
        </p:txBody>
      </p:sp>
    </p:spTree>
    <p:extLst>
      <p:ext uri="{BB962C8B-B14F-4D97-AF65-F5344CB8AC3E}">
        <p14:creationId xmlns:p14="http://schemas.microsoft.com/office/powerpoint/2010/main" val="198926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STATS</a:t>
            </a:r>
            <a:br>
              <a:rPr lang="en-US" dirty="0"/>
            </a:br>
            <a:r>
              <a:rPr lang="en-US" dirty="0"/>
              <a:t>SOY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DAY0 -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7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8E9EB1-2564-43C7-A03E-466534783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86971"/>
              </p:ext>
            </p:extLst>
          </p:nvPr>
        </p:nvGraphicFramePr>
        <p:xfrm>
          <a:off x="545284" y="1484851"/>
          <a:ext cx="11090246" cy="3162651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472658">
                  <a:extLst>
                    <a:ext uri="{9D8B030D-6E8A-4147-A177-3AD203B41FA5}">
                      <a16:colId xmlns:a16="http://schemas.microsoft.com/office/drawing/2014/main" val="332332816"/>
                    </a:ext>
                  </a:extLst>
                </a:gridCol>
                <a:gridCol w="1223437">
                  <a:extLst>
                    <a:ext uri="{9D8B030D-6E8A-4147-A177-3AD203B41FA5}">
                      <a16:colId xmlns:a16="http://schemas.microsoft.com/office/drawing/2014/main" val="1128254731"/>
                    </a:ext>
                  </a:extLst>
                </a:gridCol>
                <a:gridCol w="1132813">
                  <a:extLst>
                    <a:ext uri="{9D8B030D-6E8A-4147-A177-3AD203B41FA5}">
                      <a16:colId xmlns:a16="http://schemas.microsoft.com/office/drawing/2014/main" val="1425080287"/>
                    </a:ext>
                  </a:extLst>
                </a:gridCol>
                <a:gridCol w="543751">
                  <a:extLst>
                    <a:ext uri="{9D8B030D-6E8A-4147-A177-3AD203B41FA5}">
                      <a16:colId xmlns:a16="http://schemas.microsoft.com/office/drawing/2014/main" val="1295324969"/>
                    </a:ext>
                  </a:extLst>
                </a:gridCol>
                <a:gridCol w="1614261">
                  <a:extLst>
                    <a:ext uri="{9D8B030D-6E8A-4147-A177-3AD203B41FA5}">
                      <a16:colId xmlns:a16="http://schemas.microsoft.com/office/drawing/2014/main" val="3882149962"/>
                    </a:ext>
                  </a:extLst>
                </a:gridCol>
                <a:gridCol w="3013286">
                  <a:extLst>
                    <a:ext uri="{9D8B030D-6E8A-4147-A177-3AD203B41FA5}">
                      <a16:colId xmlns:a16="http://schemas.microsoft.com/office/drawing/2014/main" val="1603926672"/>
                    </a:ext>
                  </a:extLst>
                </a:gridCol>
                <a:gridCol w="2090040">
                  <a:extLst>
                    <a:ext uri="{9D8B030D-6E8A-4147-A177-3AD203B41FA5}">
                      <a16:colId xmlns:a16="http://schemas.microsoft.com/office/drawing/2014/main" val="1790060137"/>
                    </a:ext>
                  </a:extLst>
                </a:gridCol>
              </a:tblGrid>
              <a:tr h="1054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Plot Number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Treatment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Soy Stage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Size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Manual Count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Number of Training Images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Number of Weeds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849901"/>
                  </a:ext>
                </a:extLst>
              </a:tr>
              <a:tr h="105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3168473"/>
                  </a:ext>
                </a:extLst>
              </a:tr>
              <a:tr h="105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90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199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1D51E-12A1-472C-ABBF-3C8C79E79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746619"/>
            <a:ext cx="5194183" cy="5194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52B675-91EE-41B4-B944-CAE488328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620"/>
            <a:ext cx="5194183" cy="5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5226D7C-6C25-4EB0-9E3D-EA0D8426B54B}"/>
              </a:ext>
            </a:extLst>
          </p:cNvPr>
          <p:cNvGrpSpPr/>
          <p:nvPr/>
        </p:nvGrpSpPr>
        <p:grpSpPr>
          <a:xfrm>
            <a:off x="2595900" y="5940802"/>
            <a:ext cx="7019078" cy="584775"/>
            <a:chOff x="2595900" y="5940802"/>
            <a:chExt cx="7019078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0AD9FF-EEC0-45CD-BE15-E453AC0161EA}"/>
                </a:ext>
              </a:extLst>
            </p:cNvPr>
            <p:cNvSpPr txBox="1"/>
            <p:nvPr/>
          </p:nvSpPr>
          <p:spPr>
            <a:xfrm>
              <a:off x="2595900" y="5940802"/>
              <a:ext cx="15263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Original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7D9E27-1001-48FE-895C-8E448DAA0168}"/>
                </a:ext>
              </a:extLst>
            </p:cNvPr>
            <p:cNvSpPr txBox="1"/>
            <p:nvPr/>
          </p:nvSpPr>
          <p:spPr>
            <a:xfrm>
              <a:off x="7771204" y="5940802"/>
              <a:ext cx="1843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Enhanced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075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1F285-DE3E-4651-921F-E83EB0F1A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3" b="16183"/>
          <a:stretch/>
        </p:blipFill>
        <p:spPr>
          <a:xfrm>
            <a:off x="6096000" y="463773"/>
            <a:ext cx="5890471" cy="606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F827C-0419-41CD-85D5-BE669B134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72102"/>
            <a:ext cx="5855515" cy="5855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3EC1B-DAE6-47A4-9619-08B63B800ABC}"/>
              </a:ext>
            </a:extLst>
          </p:cNvPr>
          <p:cNvSpPr txBox="1"/>
          <p:nvPr/>
        </p:nvSpPr>
        <p:spPr>
          <a:xfrm>
            <a:off x="1210428" y="148883"/>
            <a:ext cx="343465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19 Weed instances</a:t>
            </a:r>
          </a:p>
        </p:txBody>
      </p:sp>
    </p:spTree>
    <p:extLst>
      <p:ext uri="{BB962C8B-B14F-4D97-AF65-F5344CB8AC3E}">
        <p14:creationId xmlns:p14="http://schemas.microsoft.com/office/powerpoint/2010/main" val="44748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E20123-30BB-497D-8FEB-F8AF170A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1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4946D2-23D9-49E2-BFC7-7F8C5C0F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2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DAY5 -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0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3A394-71CB-4B5A-86AE-BAB336FC6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7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0C99D-C03A-4815-95B5-923DB74AC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5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 – DAY0 -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53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</TotalTime>
  <Words>199</Words>
  <Application>Microsoft Office PowerPoint</Application>
  <PresentationFormat>Widescreen</PresentationFormat>
  <Paragraphs>133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Overview Weed Count ACRES – Summer 2022</vt:lpstr>
      <vt:lpstr>PowerPoint Presentation</vt:lpstr>
      <vt:lpstr>CORN – DAY0 - Overall</vt:lpstr>
      <vt:lpstr>PowerPoint Presentation</vt:lpstr>
      <vt:lpstr>PowerPoint Presentation</vt:lpstr>
      <vt:lpstr>CORN – DAY5 - Overall</vt:lpstr>
      <vt:lpstr>PowerPoint Presentation</vt:lpstr>
      <vt:lpstr>PowerPoint Presentation</vt:lpstr>
      <vt:lpstr>SOY – DAY0 - Overall</vt:lpstr>
      <vt:lpstr>PowerPoint Presentation</vt:lpstr>
      <vt:lpstr>PowerPoint Presentation</vt:lpstr>
      <vt:lpstr>CORN – DAY0 - SIZE</vt:lpstr>
      <vt:lpstr>PowerPoint Presentation</vt:lpstr>
      <vt:lpstr>PowerPoint Presentation</vt:lpstr>
      <vt:lpstr>SOY – DAY0 - SIZE</vt:lpstr>
      <vt:lpstr>PowerPoint Presentation</vt:lpstr>
      <vt:lpstr>PowerPoint Presentation</vt:lpstr>
      <vt:lpstr>PowerPoint Presentation</vt:lpstr>
      <vt:lpstr>CORN – DAY0 – GROWTH STAGE</vt:lpstr>
      <vt:lpstr>PowerPoint Presentation</vt:lpstr>
      <vt:lpstr>PowerPoint Presentation</vt:lpstr>
      <vt:lpstr>SOY – DAY0 – GROWTH STAGE</vt:lpstr>
      <vt:lpstr>PowerPoint Presentation</vt:lpstr>
      <vt:lpstr>PowerPoint Presentation</vt:lpstr>
      <vt:lpstr>TRAINING DATA STATS CORN</vt:lpstr>
      <vt:lpstr>PowerPoint Presentation</vt:lpstr>
      <vt:lpstr>PowerPoint Presentation</vt:lpstr>
      <vt:lpstr>PowerPoint Presentation</vt:lpstr>
      <vt:lpstr>TRAINING DATA STATS SOY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Aggarwal, Varun</dc:creator>
  <cp:lastModifiedBy>Aggarwal, Varun</cp:lastModifiedBy>
  <cp:revision>4</cp:revision>
  <dcterms:created xsi:type="dcterms:W3CDTF">2022-11-01T16:48:01Z</dcterms:created>
  <dcterms:modified xsi:type="dcterms:W3CDTF">2022-11-01T17:13:03Z</dcterms:modified>
</cp:coreProperties>
</file>